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286" r:id="rId2"/>
    <p:sldId id="271" r:id="rId3"/>
    <p:sldId id="307" r:id="rId4"/>
    <p:sldId id="273" r:id="rId5"/>
    <p:sldId id="277" r:id="rId6"/>
    <p:sldId id="274" r:id="rId7"/>
    <p:sldId id="275" r:id="rId8"/>
    <p:sldId id="298" r:id="rId9"/>
    <p:sldId id="295" r:id="rId10"/>
    <p:sldId id="293" r:id="rId11"/>
    <p:sldId id="301" r:id="rId12"/>
    <p:sldId id="302" r:id="rId13"/>
    <p:sldId id="292" r:id="rId14"/>
    <p:sldId id="296" r:id="rId15"/>
    <p:sldId id="299" r:id="rId16"/>
    <p:sldId id="297" r:id="rId17"/>
    <p:sldId id="262" r:id="rId18"/>
    <p:sldId id="261" r:id="rId19"/>
    <p:sldId id="263" r:id="rId20"/>
    <p:sldId id="294" r:id="rId21"/>
    <p:sldId id="300" r:id="rId22"/>
    <p:sldId id="303" r:id="rId23"/>
    <p:sldId id="304" r:id="rId24"/>
    <p:sldId id="305" r:id="rId25"/>
    <p:sldId id="306" r:id="rId26"/>
    <p:sldId id="284" r:id="rId27"/>
    <p:sldId id="285" r:id="rId28"/>
  </p:sldIdLst>
  <p:sldSz cx="9144000" cy="6858000" type="screen4x3"/>
  <p:notesSz cx="6858000" cy="9144000"/>
  <p:embeddedFontLst>
    <p:embeddedFont>
      <p:font typeface="SutonnyMJ" pitchFamily="2" charset="0"/>
      <p:regular r:id="rId31"/>
      <p:bold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SulekhaT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5AD6-0EDA-4F3D-BBC9-4B9404F44E8A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EF4-676F-4F76-B60F-B34B14966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2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276-24B4-411F-A903-C3AB256130D4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619A-CA24-4BB6-9A36-DBCF8952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5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619A-CA24-4BB6-9A36-DBCF8952B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65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6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3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5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76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203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13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7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4.xml"/><Relationship Id="rId25" Type="http://schemas.openxmlformats.org/officeDocument/2006/relationships/slide" Target="../slides/slide8.xml"/><Relationship Id="rId33" Type="http://schemas.openxmlformats.org/officeDocument/2006/relationships/slide" Target="../slides/slide2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29" Type="http://schemas.openxmlformats.org/officeDocument/2006/relationships/slide" Target="../slides/slide2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5.xml"/><Relationship Id="rId28" Type="http://schemas.openxmlformats.org/officeDocument/2006/relationships/image" Target="../media/image7.png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31" Type="http://schemas.openxmlformats.org/officeDocument/2006/relationships/slide" Target="../slides/slide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Relationship Id="rId27" Type="http://schemas.openxmlformats.org/officeDocument/2006/relationships/slide" Target="../slides/slide22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4514" y="210520"/>
            <a:ext cx="9156700" cy="3307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88"/>
          <a:stretch/>
        </p:blipFill>
        <p:spPr bwMode="auto">
          <a:xfrm>
            <a:off x="906677" y="176967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567"/>
          <a:stretch/>
        </p:blipFill>
        <p:spPr bwMode="auto">
          <a:xfrm>
            <a:off x="1628336" y="17585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05"/>
          <a:stretch/>
        </p:blipFill>
        <p:spPr bwMode="auto">
          <a:xfrm>
            <a:off x="3087766" y="173079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567"/>
          <a:stretch/>
        </p:blipFill>
        <p:spPr bwMode="auto">
          <a:xfrm>
            <a:off x="3824689" y="174197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81"/>
          <a:stretch/>
        </p:blipFill>
        <p:spPr bwMode="auto">
          <a:xfrm>
            <a:off x="2363442" y="15906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19"/>
          <a:stretch/>
        </p:blipFill>
        <p:spPr bwMode="auto">
          <a:xfrm>
            <a:off x="4545062" y="176141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50"/>
          <a:stretch/>
        </p:blipFill>
        <p:spPr bwMode="auto">
          <a:xfrm>
            <a:off x="5286784" y="174197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87"/>
          <a:stretch/>
        </p:blipFill>
        <p:spPr bwMode="auto">
          <a:xfrm>
            <a:off x="6015059" y="173648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5"/>
          <a:stretch/>
        </p:blipFill>
        <p:spPr bwMode="auto">
          <a:xfrm>
            <a:off x="6746773" y="170699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68"/>
          <a:stretch/>
        </p:blipFill>
        <p:spPr bwMode="auto">
          <a:xfrm>
            <a:off x="7493919" y="174587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63"/>
          <a:stretch/>
        </p:blipFill>
        <p:spPr bwMode="auto">
          <a:xfrm>
            <a:off x="8233507" y="170698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3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15"/>
          <a:stretch/>
        </p:blipFill>
        <p:spPr bwMode="auto">
          <a:xfrm>
            <a:off x="166468" y="189918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0" y="6379145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5978720" y="6408040"/>
            <a:ext cx="1152000" cy="432000"/>
          </a:xfrm>
          <a:prstGeom prst="actionButtonE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Action Button: Beginning 44">
            <a:hlinkClick r:id="" action="ppaction://hlinkshowjump?jump=firstslide" highlightClick="1"/>
          </p:cNvPr>
          <p:cNvSpPr/>
          <p:nvPr/>
        </p:nvSpPr>
        <p:spPr>
          <a:xfrm>
            <a:off x="566405" y="6408040"/>
            <a:ext cx="1152000" cy="432000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kyiæ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Up Arrow 1">
            <a:hlinkClick r:id="" action="ppaction://hlinkshowjump?jump=previousslide"/>
          </p:cNvPr>
          <p:cNvSpPr/>
          <p:nvPr/>
        </p:nvSpPr>
        <p:spPr>
          <a:xfrm>
            <a:off x="2243716" y="6432973"/>
            <a:ext cx="1512000" cy="432000"/>
          </a:xfrm>
          <a:prstGeom prst="upArrow">
            <a:avLst>
              <a:gd name="adj1" fmla="val 50000"/>
              <a:gd name="adj2" fmla="val 6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Av‡M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984929" y="6421910"/>
            <a:ext cx="1512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Summing Junction 5">
            <a:hlinkClick r:id="" action="ppaction://hlinkshowjump?jump=endshow"/>
          </p:cNvPr>
          <p:cNvSpPr/>
          <p:nvPr/>
        </p:nvSpPr>
        <p:spPr>
          <a:xfrm>
            <a:off x="7541611" y="6404451"/>
            <a:ext cx="1152000" cy="432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eÜ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18" Type="http://schemas.openxmlformats.org/officeDocument/2006/relationships/slide" Target="slide22.xml"/><Relationship Id="rId26" Type="http://schemas.openxmlformats.org/officeDocument/2006/relationships/slide" Target="slide27.xml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24" Type="http://schemas.openxmlformats.org/officeDocument/2006/relationships/slide" Target="slide26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26.jpeg"/><Relationship Id="rId10" Type="http://schemas.openxmlformats.org/officeDocument/2006/relationships/slide" Target="slide6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5.xml"/><Relationship Id="rId22" Type="http://schemas.openxmlformats.org/officeDocument/2006/relationships/slide" Target="slide24.xml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milton495@yahoo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956"/>
          <a:stretch/>
        </p:blipFill>
        <p:spPr bwMode="auto">
          <a:xfrm>
            <a:off x="7182294" y="1225834"/>
            <a:ext cx="1801494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" t="13341" r="8087" b="29673"/>
          <a:stretch/>
        </p:blipFill>
        <p:spPr bwMode="auto">
          <a:xfrm>
            <a:off x="3505201" y="457200"/>
            <a:ext cx="1981200" cy="65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 bwMode="auto">
          <a:xfrm>
            <a:off x="7182294" y="1607981"/>
            <a:ext cx="1801494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32"/>
          <a:stretch/>
        </p:blipFill>
        <p:spPr bwMode="auto">
          <a:xfrm>
            <a:off x="7190267" y="2061045"/>
            <a:ext cx="1801494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7194402" y="28956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7190106" y="3352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90"/>
          <a:stretch/>
        </p:blipFill>
        <p:spPr bwMode="auto">
          <a:xfrm>
            <a:off x="7207812" y="2481149"/>
            <a:ext cx="1801494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7182294" y="38100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85"/>
          <a:stretch/>
        </p:blipFill>
        <p:spPr bwMode="auto">
          <a:xfrm>
            <a:off x="7181701" y="4267200"/>
            <a:ext cx="1801494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7197576" y="4708954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7197576" y="5181600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7196617" y="5638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rId2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41"/>
          <a:stretch/>
        </p:blipFill>
        <p:spPr bwMode="auto">
          <a:xfrm>
            <a:off x="7194402" y="6019800"/>
            <a:ext cx="1801494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www.histabloid.com/wp-content/uploads/2014/01/Coconut-Tree-at-Beach-Nature-Wallpaper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121144"/>
            <a:ext cx="7115175" cy="52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4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17918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A¨vwmb‡µvbvm WvUv UªvÝwgk‡b cÖwZ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K¨v‡i±v‡ii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ïiæ‡Z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÷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vU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weU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÷c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weU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wbf©i‡hvM¨Zv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c¨vwiwU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weU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K¨v‡i±v‡ii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I ÷c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we‡Ui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8" b="30996"/>
          <a:stretch/>
        </p:blipFill>
        <p:spPr bwMode="auto">
          <a:xfrm>
            <a:off x="457200" y="4397422"/>
            <a:ext cx="8805692" cy="80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6400" y="6858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A¨vwmb‡µvbvm WvUv UªvÝwgkb </a:t>
            </a:r>
            <a:endParaRPr lang="en-US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22647"/>
            <a:ext cx="8383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A¨vwmb‡µvbvm WvUv UªvÝwgk†b 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†÷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v‡iR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LiP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6096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A¨vwmb‡µvbvm WvUv UªvÝwgkb </a:t>
            </a:r>
            <a:endParaRPr lang="en-US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4267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axiMwZm¤úbœ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I Kg `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ÿZvc~Y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©| </a:t>
            </a:r>
            <a:endParaRPr lang="en-US" sz="2800" b="1" dirty="0" smtClean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  <a:p>
            <a:pPr marL="393700" indent="-3937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Aí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Bnv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" y="1537872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836" y="3581400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Amyweav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6096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wmb‡µvbvm WvUv UªvÝwgkb 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12" descr="http://ecomputernotes.com/images/SynchronousTrans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2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458200" cy="883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G‡Z †cÖiK n‡Z WvUv ‡K cÖ_‡g †Kvb †÷v‡iR wWfvB‡R msiÿb K‡i Gi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K¨v‡i±vimgyn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eøK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iæcvšÍi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6518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6400" y="5334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wmb‡µvbvm WvUv UªvÝwgkb 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s://help.sap.com/saphelp_nw04/helpdata/en/47/8f18e9aeba11d6b29500508b6b8a93/h-00100020000_image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10" b="10370"/>
          <a:stretch/>
        </p:blipFill>
        <p:spPr bwMode="auto">
          <a:xfrm>
            <a:off x="0" y="2286000"/>
            <a:ext cx="8915400" cy="37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1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eøK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vbvšÍ‡i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A_©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eøK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`©ó| ‡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cvVv‡bvi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MªvnK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9491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4" r="2659" b="27205"/>
          <a:stretch/>
        </p:blipFill>
        <p:spPr bwMode="auto">
          <a:xfrm>
            <a:off x="381000" y="4538448"/>
            <a:ext cx="8707272" cy="61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26117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wmb‡µvbvm WvUv UªvÝwgk‡b cÖwZ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eø‡Ki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ïiæ‡Z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nWvi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Ujvi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Z_¨ _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†÷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v‡iR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wWfvB‡Ri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eø‡K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80 †_‡K 132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K¨v‡i±vi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eøK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Ujv‡ii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wmAviwm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mvBwK¬K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wiWv‡Ûwm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†PK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weU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UªvÝwgk‡bi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wbf©i‡hvM¨Zv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¨|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5334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wmb‡µvbvm WvUv UªvÝwgkb 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6400" y="6096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wmb‡µvbvm WvUv UªvÝwgkb 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457" y="4295814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wmb‡µvbvm WvUv UªvÝwgk†b 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†÷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v‡iR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 smtClean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LiP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1537872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myweav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836" y="3581400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Amyweav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362200"/>
            <a:ext cx="6211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æZMwZm¤úbœ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ÿZvc~Y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©|</a:t>
            </a:r>
          </a:p>
        </p:txBody>
      </p:sp>
    </p:spTree>
    <p:extLst>
      <p:ext uri="{BB962C8B-B14F-4D97-AF65-F5344CB8AC3E}">
        <p14:creationId xmlns:p14="http://schemas.microsoft.com/office/powerpoint/2010/main" xmlns="" val="8796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ebopedia.com/FIG/ASYN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714605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wmb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vwmb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UªvÝwgk‡bi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Zzjbv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ntent.answcdn.com/main/content/img/CDE/ASYNTRA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" t="15529" r="3487" b="3302"/>
          <a:stretch/>
        </p:blipFill>
        <p:spPr bwMode="auto">
          <a:xfrm>
            <a:off x="0" y="12954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09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wmb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I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A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vwmb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UªvÝwgk‡bi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Zzjbv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ilblock.info/hitkb/_images/synchronous_asynchronous_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197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wmb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I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A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vwmb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UªvÝwgk‡bi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Zzjbv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cloudinc.org/images/ecoImages/Comm%20Vectors_001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167372" cy="23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97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notech-sa.com/images/diagram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6" r="4507" b="8598"/>
          <a:stretch/>
        </p:blipFill>
        <p:spPr bwMode="auto">
          <a:xfrm>
            <a:off x="183524" y="1305091"/>
            <a:ext cx="8731876" cy="22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7562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wmb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vwmb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UªvÝwgk‡bi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Times New Roman"/>
                <a:cs typeface="Times New Roman"/>
              </a:rPr>
              <a:t>Zzjbv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blog.efrontlearning.net/wp-content/uploads/2013/08/DeliveryFormat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25" r="3240" b="13421"/>
          <a:stretch/>
        </p:blipFill>
        <p:spPr bwMode="auto">
          <a:xfrm>
            <a:off x="148107" y="3886200"/>
            <a:ext cx="8847786" cy="22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0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4425950" cy="36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6269-9001.zippykid.netdna-cdn.com/wp-content/uploads/2013/08/Wallpapers-of-N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1804990"/>
              </p:ext>
            </p:extLst>
          </p:nvPr>
        </p:nvGraphicFramePr>
        <p:xfrm>
          <a:off x="-7257" y="1219200"/>
          <a:ext cx="9143998" cy="5104296"/>
        </p:xfrm>
        <a:graphic>
          <a:graphicData uri="http://schemas.openxmlformats.org/drawingml/2006/table">
            <a:tbl>
              <a:tblPr/>
              <a:tblGrid>
                <a:gridCol w="1676399"/>
                <a:gridCol w="3276600"/>
                <a:gridCol w="4190999"/>
              </a:tblGrid>
              <a:tr h="51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welq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wmb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‡µ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vbvm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WvUv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UªvÝwgkb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vwmb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‡µ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vbvm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WvUv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UªvÝwgkb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WvUv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¯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vbvšÍi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G‡Z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±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eø­K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AvKv‡i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nq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G‡Z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±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evB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±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AvKv‡i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nq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mgq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eøK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¯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vbvšÍ‡i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wbw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`©ó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mgq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_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v‡K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±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¯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vbvšÍ‡i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wewfbœ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mg†q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n‡Z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cv‡i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ïiæ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I †kl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eø­†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ïiæ‡Z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nWvi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I †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k‡l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†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Ujvi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Z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_</a:t>
                      </a:r>
                      <a:r>
                        <a:rPr lang="en-US" sz="22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_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v‡K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±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v‡ii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ïiæ‡Z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latin typeface="SutonnyMJ" pitchFamily="2" charset="0"/>
                          <a:cs typeface="SutonnyMJ" pitchFamily="2" charset="0"/>
                        </a:rPr>
                        <a:t>÷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vU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©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weU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I ‡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k‡l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latin typeface="SutonnyMJ" pitchFamily="2" charset="0"/>
                          <a:cs typeface="SutonnyMJ" pitchFamily="2" charset="0"/>
                        </a:rPr>
                        <a:t>÷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c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weU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_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v‡K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WvUv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MÖnb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wbw`©ó mg‡qi ci MÖvnK WvUv MÖnb Ki‡e bv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†h †Kvb mgq MÖvnK WvUv MÖnb Ki‡e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2200" dirty="0" smtClean="0">
                          <a:latin typeface="SutonnyMJ" pitchFamily="2" charset="0"/>
                          <a:cs typeface="SutonnyMJ" pitchFamily="2" charset="0"/>
                        </a:rPr>
                        <a:t>÷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v‡iR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cÖv_wgK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2200" dirty="0" smtClean="0">
                          <a:latin typeface="SutonnyMJ" pitchFamily="2" charset="0"/>
                          <a:cs typeface="SutonnyMJ" pitchFamily="2" charset="0"/>
                        </a:rPr>
                        <a:t>÷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v‡iR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wWfvBm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cÖ‡qvRb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nq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Kvb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2200" dirty="0" smtClean="0">
                          <a:latin typeface="SutonnyMJ" pitchFamily="2" charset="0"/>
                          <a:cs typeface="SutonnyMJ" pitchFamily="2" charset="0"/>
                        </a:rPr>
                        <a:t>÷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v‡iR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wWfvBm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cÖ‡qvRb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nq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bv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6. `¶Zv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A‡c¶vK…Z †ekx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A‡c¶vK…Z Kg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7. MwZ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A‡c¶vK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…Z `</a:t>
                      </a:r>
                      <a:r>
                        <a:rPr lang="en-US" sz="2200" dirty="0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ª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yZ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A‡c¶vK…Z axi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2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200" dirty="0" err="1" smtClean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q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A‡c¶vK…Z ‡ekx</a:t>
                      </a:r>
                      <a:endParaRPr lang="en-US" sz="220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A‡c¶vK</a:t>
                      </a:r>
                      <a:r>
                        <a:rPr lang="en-US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…Z</a:t>
                      </a:r>
                      <a:r>
                        <a:rPr lang="pt-BR" sz="2200" dirty="0">
                          <a:effectLst/>
                          <a:latin typeface="SutonnyMJ"/>
                          <a:ea typeface="Times New Roman"/>
                          <a:cs typeface="Times New Roman"/>
                        </a:rPr>
                        <a:t> Kg </a:t>
                      </a:r>
                      <a:endParaRPr lang="en-US" sz="2200" dirty="0">
                        <a:effectLst/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6197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wmb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I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A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vwmb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‡µ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vbvm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UªvÝwgk‡bi</a:t>
            </a:r>
            <a:r>
              <a:rPr lang="en-US" sz="2800" b="1" dirty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cv_©</a:t>
            </a:r>
            <a:r>
              <a:rPr lang="en-US" sz="2800" b="1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4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666962"/>
            <a:ext cx="5029200" cy="628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AvB‡mv‡µvbvm WvUv UªvÝwgkb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1295400"/>
            <a:ext cx="83820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Bnv wmb‡µvbvm WvUv UªvÝwgkb Gi DbœZ ms¯‹iY, †hLv‡b WvUv UªvÝwgkb mgq weiwZ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(Delay) </a:t>
            </a:r>
            <a:r>
              <a:rPr lang="pt-BR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me©wb¤œ ivLv nq| d‡j Bnv me‡P‡q `ªæZ MwZ‡Z WvUv UªvÝwgkb Ki‡Z cv‡i| mvavibZ wiqvj UvBg WvUv UªvÝwgk‡b G c×wZ Abymib Kiv nq|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ormec.com/Portals/0/images/HomePage/WhyServoWire/flexib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853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16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GKK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thumbs.dreamstime.com/z/young-man-browsing-internet-home-smiling-2799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0689"/>
            <a:ext cx="14003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681" y="4648200"/>
            <a:ext cx="68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32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g_Wmgyn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2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9773" y="3030828"/>
            <a:ext cx="470535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AvB‡mv‡µvbvm WvUv UªvÝwgkb wK?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773" y="1554407"/>
            <a:ext cx="470535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wmb‡µvbvm WvUv UªvÝwgkb Kx?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3674" y="2286000"/>
            <a:ext cx="470535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A¨vwmb‡µvbvm WvUv UªvÝwgkb Kx?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1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2068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`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http://farm3.staticflickr.com/2308/2216929323_31c1cce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7" y="642392"/>
            <a:ext cx="15121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1879576"/>
            <a:ext cx="7239000" cy="602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wmb‡µvbvm ‡WUv UªvÝwgkb Gi myweav-Amyweav ‡jL|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90800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A¨vwmb‡µvbvm ‡WUv UªvÝwgkb Gi myweav-Amyweav ‡jL|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515" y="3429000"/>
            <a:ext cx="8349989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wmb‡µvbvm I A¨vwmb‡µvbvm ‡WUv UªvÝwgkb Gi cv_©K¨ ‡jL|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 descr="http://www.quotations.com/img/evaluation_guidelines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9"/>
            <a:ext cx="14036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1" y="31314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Uwjwfkb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eªWKv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B‡gR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UªvÝwgUvi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M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UªvÝcøWvi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wiwmfvi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25" y="401505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A¨vwmb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vbvm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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x-none" sz="240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wK 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†evW© n‡Z cvÂKv‡W© †WUv ¯’vbvšÍ‡i  </a:t>
            </a:r>
            <a:endParaRPr lang="en-US" sz="2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 n‡Z wcÖ›Uv‡i †WUv ¯’vbvšÍi </a:t>
            </a:r>
            <a:endParaRPr lang="en-US" sz="2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cvÂKvW© wiWvi n‡Z Kw¤úDUv‡i ¯’vbvšÍ‡i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99852"/>
            <a:ext cx="6096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1. 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Uwjwfk‡bi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wiwmfv‡ii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eªWKv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wmMbvj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wcKPvi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mvDÛ‡K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wW‡KvW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2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eªWKv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wmMbvj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mvDÛ‡K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Gb‡KvW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wmMb¨vj‡K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wfRy¨qvj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B‡g‡R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</a:t>
            </a:r>
            <a:endParaRPr lang="en-US" sz="2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wmMb¨vj‡K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mvDÛ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I‡q‡f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994" y="236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9705" y="3805535"/>
            <a:ext cx="188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5016" y="5474766"/>
            <a:ext cx="6332984" cy="697434"/>
            <a:chOff x="683568" y="2308810"/>
            <a:chExt cx="6332984" cy="697434"/>
          </a:xfrm>
        </p:grpSpPr>
        <p:sp>
          <p:nvSpPr>
            <p:cNvPr id="12" name="Rectangle 11"/>
            <p:cNvSpPr/>
            <p:nvPr/>
          </p:nvSpPr>
          <p:spPr>
            <a:xfrm>
              <a:off x="683568" y="2308810"/>
              <a:ext cx="1837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KvbwU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mwVK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?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2636912"/>
              <a:ext cx="6025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L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N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i, ii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70735" y="5730789"/>
            <a:ext cx="188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N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123" y="620688"/>
            <a:ext cx="13413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4023" y="3429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N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4785" y="2362200"/>
            <a:ext cx="8079432" cy="697434"/>
            <a:chOff x="683568" y="2308810"/>
            <a:chExt cx="8079432" cy="697434"/>
          </a:xfrm>
        </p:grpSpPr>
        <p:sp>
          <p:nvSpPr>
            <p:cNvPr id="7" name="Rectangle 6"/>
            <p:cNvSpPr/>
            <p:nvPr/>
          </p:nvSpPr>
          <p:spPr>
            <a:xfrm>
              <a:off x="683568" y="2308810"/>
              <a:ext cx="1837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KvbwU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mwVK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?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2636912"/>
              <a:ext cx="777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L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N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i, ii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" y="1524000"/>
            <a:ext cx="8631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g_W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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A¨vwmb‡µvbvm 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wmb‡µvbvm UªvÝwgkb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AvB‡mv‡µvbvm UªvÝwgkb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86200"/>
            <a:ext cx="8647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vbvm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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vU© weU bv _vKvq	</a:t>
            </a:r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x-none" sz="240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 weU bv _vKvq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x-none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x-none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40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AbeiZ Pj‡Z _vKvq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423" y="575958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N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185" y="4876800"/>
            <a:ext cx="8079432" cy="697434"/>
            <a:chOff x="683568" y="2308810"/>
            <a:chExt cx="8079432" cy="697434"/>
          </a:xfrm>
        </p:grpSpPr>
        <p:sp>
          <p:nvSpPr>
            <p:cNvPr id="12" name="Rectangle 11"/>
            <p:cNvSpPr/>
            <p:nvPr/>
          </p:nvSpPr>
          <p:spPr>
            <a:xfrm>
              <a:off x="683568" y="2308810"/>
              <a:ext cx="1837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KvbwU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mwVK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?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2636912"/>
              <a:ext cx="777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L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N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i, ii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047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7UmzwbEghCw/T2cBArmnzOI/AAAAAAAAM0w/oDNLg4oyXW0/s1600/2stor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2" y="1866899"/>
            <a:ext cx="915196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4257" y="1257299"/>
            <a:ext cx="8759743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wmb‡µvbvm I A¨vwmb‡µvbvm WvUv UªvÝwgkb Gi cÖ‡qvMmgyn ‡jL|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596128"/>
            <a:ext cx="3657600" cy="652272"/>
          </a:xfrm>
          <a:prstGeom prst="rect">
            <a:avLst/>
          </a:prstGeom>
        </p:spPr>
      </p:pic>
      <p:pic>
        <p:nvPicPr>
          <p:cNvPr id="3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40664"/>
            <a:ext cx="3962400" cy="45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Noyon\Presentation\Fun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3064"/>
            <a:ext cx="4953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9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67100" y="530353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0" y="1295400"/>
            <a:ext cx="4495800" cy="4800600"/>
            <a:chOff x="4648200" y="1295400"/>
            <a:chExt cx="4495800" cy="3817277"/>
          </a:xfrm>
        </p:grpSpPr>
        <p:sp>
          <p:nvSpPr>
            <p:cNvPr id="16" name="Rectangle 15"/>
            <p:cNvSpPr/>
            <p:nvPr/>
          </p:nvSpPr>
          <p:spPr>
            <a:xfrm>
              <a:off x="4648200" y="1295400"/>
              <a:ext cx="4495800" cy="3817277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as-IN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শ্রেণি  : একাদশ - দ্বাদশ</a:t>
              </a:r>
            </a:p>
            <a:p>
              <a:pPr algn="ctr"/>
              <a:r>
                <a:rPr lang="as-IN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বিষয় : তথ্য  ও যোগাযোগ প্রযুক্তি</a:t>
              </a:r>
            </a:p>
            <a:p>
              <a:pPr algn="ctr"/>
              <a:r>
                <a:rPr lang="as-IN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	</a:t>
              </a:r>
              <a:r>
                <a:rPr lang="as-IN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অধ্যায় -  ২</a:t>
              </a:r>
            </a:p>
            <a:p>
              <a:pPr algn="ctr"/>
              <a:r>
                <a:rPr lang="as-IN" sz="24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কমিউনিকেশন সিস্টেমস ও নেটওয়ার্কিং</a:t>
              </a:r>
              <a:endPara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1758230"/>
              <a:ext cx="2008909" cy="4649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cvV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cwiwPwZ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580" y="1250411"/>
            <a:ext cx="4343400" cy="5090078"/>
            <a:chOff x="133580" y="1177259"/>
            <a:chExt cx="4343400" cy="5090078"/>
          </a:xfrm>
        </p:grpSpPr>
        <p:grpSp>
          <p:nvGrpSpPr>
            <p:cNvPr id="14" name="Group 13"/>
            <p:cNvGrpSpPr/>
            <p:nvPr/>
          </p:nvGrpSpPr>
          <p:grpSpPr>
            <a:xfrm>
              <a:off x="133580" y="1177259"/>
              <a:ext cx="4343400" cy="5090078"/>
              <a:chOff x="209780" y="1188314"/>
              <a:chExt cx="4343400" cy="4613827"/>
            </a:xfrm>
            <a:effectLst/>
          </p:grpSpPr>
          <p:sp>
            <p:nvSpPr>
              <p:cNvPr id="19" name="Rectangle 18"/>
              <p:cNvSpPr/>
              <p:nvPr/>
            </p:nvSpPr>
            <p:spPr>
              <a:xfrm>
                <a:off x="209780" y="1188314"/>
                <a:ext cx="4343400" cy="461382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en-US" sz="1400" kern="0" dirty="0">
                    <a:solidFill>
                      <a:srgbClr val="F79646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400" kern="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bn-IN" sz="2400" kern="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মোঃ মশিউর রহমান</a:t>
                </a:r>
              </a:p>
              <a:p>
                <a:pPr lvl="0">
                  <a:defRPr/>
                </a:pPr>
                <a:r>
                  <a:rPr lang="bn-IN" sz="1500" kern="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প্রভাষক, ক্যান্টনমেন্ট পাবলিক স্কুল এন্ড কলেজ, মোমেনশাহী।</a:t>
                </a:r>
              </a:p>
              <a:p>
                <a:pPr lvl="0">
                  <a:defRPr/>
                </a:pP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সাবেক সিনিয়র প্রভাষক , ক্যামব্রিয়ান স্কুল এন্ড কলেজ, ঢাকা, সাবেক প্রভাষক ও বিভাগীয় প্রধান, নটরডেম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কলেজ</a:t>
                </a:r>
                <a:r>
                  <a:rPr lang="en-US" sz="1500" kern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1500" kern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ময়মনসিংহ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  <a:endPara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lvl="0"/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</a:t>
                </a:r>
              </a:p>
              <a:p>
                <a:pPr lvl="0"/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‡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jLK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: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Z_¨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I †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hvMv‡hvM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cÖhyw³ 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GKv`k-Øv`k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)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E-Mail : </a:t>
                </a:r>
                <a:r>
                  <a:rPr lang="en-US" sz="1400" kern="0" dirty="0" err="1" smtClean="0">
                    <a:solidFill>
                      <a:srgbClr val="0000FF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shahin_moshiur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  <a:hlinkClick r:id="rId2"/>
                  </a:rPr>
                  <a:t>@yahoo.com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Cell : 01716519394,01677608860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4801" y="1709822"/>
                <a:ext cx="2209800" cy="5847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wkÿK</a:t>
                </a: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cwiwPwZ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82221" y="1736861"/>
              <a:ext cx="1718950" cy="173601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629400" y="1725586"/>
            <a:ext cx="2393121" cy="1779614"/>
            <a:chOff x="6762521" y="1762162"/>
            <a:chExt cx="2186848" cy="1457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6580475" y="1945662"/>
              <a:ext cx="1456369" cy="10922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818" y="1762162"/>
              <a:ext cx="1027551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79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imedicalapps.com/wp-content/uploads/2012/05/synchronous-vs-asynchronous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202" y="692696"/>
            <a:ext cx="4380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  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1353078" y="597660"/>
            <a:ext cx="4087091" cy="6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1524000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-  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3" t="4132" r="5532"/>
          <a:stretch/>
        </p:blipFill>
        <p:spPr bwMode="auto">
          <a:xfrm>
            <a:off x="5560325" y="1295400"/>
            <a:ext cx="35074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743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WvUv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7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g_W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4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8" t="13688" r="34344" b="39855"/>
          <a:stretch/>
        </p:blipFill>
        <p:spPr bwMode="auto">
          <a:xfrm>
            <a:off x="2971800" y="609600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828800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g_W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g_‡Wi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cÖ‡qvMmgyn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4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762000"/>
            <a:ext cx="4042229" cy="6747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g_W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†h me c×wZ‡Z WvUv GK ¯’vb †_‡K Ab¨Î Av`vb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cÖ`vb </a:t>
            </a:r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 nq, Zv‡`i‡K WvUv UªvÝwgkb †g_W e‡j|</a:t>
            </a:r>
            <a:endParaRPr lang="en-US" sz="2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2667000"/>
            <a:ext cx="8153400" cy="10650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wmb‡µvbvB‡Rkb ev mgq mgš^q Abymv‡i WvUv Av`vb cÖ`vb c×wZ ev †g_W cÖavbZ 3 ai‡bi| h_v- </a:t>
            </a:r>
            <a:endParaRPr lang="en-US" sz="2800" b="1" dirty="0" smtClean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0" y="3759978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A¨vwmb‡µvbvm WvUv UªvÝwgkb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wmb‡µvbvm WvUv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UªvÝwgkb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AvB‡mv‡µvbvm WvUv UªvÝwgkb</a:t>
            </a:r>
            <a:endParaRPr lang="pt-BR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8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encrypted-tbn1.gstatic.com/images?q=tbn:ANd9GcQWLu4M9gwNtfMrgDJhloqia0mHBXe8mis9AnDJmfgxdBqnEx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8" y="1905000"/>
            <a:ext cx="9144000" cy="44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52600" y="649069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A¨vwmb‡µvbvm WvUv UªvÝwgkb </a:t>
            </a:r>
            <a:endParaRPr lang="en-US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25866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G‡Z †cÖiK n‡Z WvUv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K¨v‡i±vi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evB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K¨v‡i±vi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863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12976" y="533400"/>
            <a:ext cx="5410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A¨vwmb‡µvbvm WvUv UªvÝwgkb </a:t>
            </a:r>
            <a:endParaRPr lang="en-US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9916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K¨v‡i±vi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mg†q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A_©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cÖiK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cvVv‡Z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MÖvnKI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‡h †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K¨v‡i±vi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weiwZ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bvI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2" descr="https://help.sap.com/saphelp_nw04/helpdata/en/47/8f18e9aeba11d6b29500508b6b8a93/h-00100020000_image0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57" b="9486"/>
          <a:stretch/>
        </p:blipFill>
        <p:spPr bwMode="auto">
          <a:xfrm>
            <a:off x="228600" y="2560093"/>
            <a:ext cx="8915400" cy="37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oy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Noyon</Template>
  <TotalTime>1493</TotalTime>
  <Words>1026</Words>
  <Application>Microsoft Office PowerPoint</Application>
  <PresentationFormat>On-screen Show (4:3)</PresentationFormat>
  <Paragraphs>145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SutonnyMJ</vt:lpstr>
      <vt:lpstr>Calibri</vt:lpstr>
      <vt:lpstr>NikoshBAN</vt:lpstr>
      <vt:lpstr>Times New Roman</vt:lpstr>
      <vt:lpstr>Wingdings</vt:lpstr>
      <vt:lpstr>SulekhaT</vt:lpstr>
      <vt:lpstr>Symbol</vt:lpstr>
      <vt:lpstr>Noyon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College LAB</cp:lastModifiedBy>
  <cp:revision>96</cp:revision>
  <dcterms:created xsi:type="dcterms:W3CDTF">2006-08-16T00:00:00Z</dcterms:created>
  <dcterms:modified xsi:type="dcterms:W3CDTF">2017-05-14T03:47:20Z</dcterms:modified>
</cp:coreProperties>
</file>